
<file path=[Content_Types].xml><?xml version="1.0" encoding="utf-8"?>
<Types xmlns="http://schemas.openxmlformats.org/package/2006/content-types">
  <Default Extension="png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1) Project Planning and Research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2) Hardware Development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3) Software Development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tx1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bg2">
            <a:lumMod val="60000"/>
            <a:lumOff val="40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4) Data Analytics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5) User Engagement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b="1" i="0" dirty="0"/>
            <a:t>6)</a:t>
          </a:r>
          <a:r>
            <a:rPr lang="en-IN" b="1" i="0" dirty="0"/>
            <a:t> Integration with Smart Devices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rgbClr val="FFC000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00B0F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rgbClr val="FFC000"/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GB" dirty="0"/>
            <a:t>7)</a:t>
          </a:r>
          <a:r>
            <a:rPr lang="en-IN" b="1" i="0" dirty="0"/>
            <a:t> Security and Privacy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GB" dirty="0"/>
            <a:t>8)</a:t>
          </a:r>
          <a:r>
            <a:rPr lang="en-IN" b="1" i="0" dirty="0"/>
            <a:t> Testing and Quality Assurance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b="0" i="0" dirty="0"/>
            <a:t>9)</a:t>
          </a:r>
          <a:r>
            <a:rPr lang="en-IN" b="1" i="0" dirty="0"/>
            <a:t> Pilot Deployment</a:t>
          </a:r>
          <a:endParaRPr lang="en-IN" b="0" i="0" dirty="0"/>
        </a:p>
        <a:p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FFFF0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/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GB" dirty="0"/>
            <a:t>10)</a:t>
          </a:r>
          <a:r>
            <a:rPr lang="en-IN" b="1" i="0" dirty="0"/>
            <a:t> Scale-Up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GB" dirty="0"/>
            <a:t>11)</a:t>
          </a:r>
          <a:r>
            <a:rPr lang="en-IN" b="1" i="0" dirty="0"/>
            <a:t> Marketing and Outreach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dirty="0"/>
            <a:t>12)</a:t>
          </a:r>
          <a:r>
            <a:rPr lang="en-IN" b="1" i="0" dirty="0"/>
            <a:t> Monitoring and Maintenance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rgbClr val="00B050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tx1">
            <a:lumMod val="85000"/>
          </a:schemeClr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accent3">
            <a:lumMod val="75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13) Data Analysis and Reporting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14) Future Developments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15) Evaluation and Documentation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tx1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accent1">
            <a:lumMod val="40000"/>
            <a:lumOff val="60000"/>
          </a:schemeClr>
        </a:solidFill>
        <a:ln>
          <a:solidFill>
            <a:schemeClr val="accent2">
              <a:lumMod val="40000"/>
              <a:lumOff val="60000"/>
            </a:schemeClr>
          </a:solidFill>
        </a:ln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accent2">
            <a:lumMod val="60000"/>
            <a:lumOff val="40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1) Project Planning and Research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2) Hardware Development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3) Software Development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4) Data Analytics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5) User Engagement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i="0" kern="1200" dirty="0"/>
            <a:t>6)</a:t>
          </a:r>
          <a:r>
            <a:rPr lang="en-IN" sz="1100" b="1" i="0" kern="1200" dirty="0"/>
            <a:t> Integration with Smart Devices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7)</a:t>
          </a:r>
          <a:r>
            <a:rPr lang="en-IN" sz="1000" b="1" i="0" kern="1200" dirty="0"/>
            <a:t> Security and Privacy</a:t>
          </a:r>
          <a:endParaRPr lang="en-IN" sz="10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FFFF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8)</a:t>
          </a:r>
          <a:r>
            <a:rPr lang="en-IN" sz="1000" b="1" i="0" kern="1200" dirty="0"/>
            <a:t> Testing and Quality Assurance</a:t>
          </a:r>
          <a:endParaRPr lang="en-IN" sz="10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 dirty="0"/>
            <a:t>9)</a:t>
          </a:r>
          <a:r>
            <a:rPr lang="en-IN" sz="1000" b="1" i="0" kern="1200" dirty="0"/>
            <a:t> Pilot Deployment</a:t>
          </a:r>
          <a:endParaRPr lang="en-IN" sz="1000" b="0" i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sp:txBody>
      <dsp:txXfrm>
        <a:off x="4486581" y="1208848"/>
        <a:ext cx="1438739" cy="6361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rgbClr val="00B05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10)</a:t>
          </a:r>
          <a:r>
            <a:rPr lang="en-IN" sz="1100" b="1" i="0" kern="1200" dirty="0"/>
            <a:t> Scale-Up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tx1">
            <a:lumMod val="8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11)</a:t>
          </a:r>
          <a:r>
            <a:rPr lang="en-IN" sz="1100" b="1" i="0" kern="1200" dirty="0"/>
            <a:t> Marketing and Outreach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3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12)</a:t>
          </a:r>
          <a:r>
            <a:rPr lang="en-IN" sz="1100" b="1" i="0" kern="1200" dirty="0"/>
            <a:t> Monitoring and Maintenance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13) Data Analysis and Reporting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lumMod val="40000"/>
            <a:lumOff val="60000"/>
          </a:schemeClr>
        </a:solidFill>
        <a:ln w="19050" cap="rnd" cmpd="sng" algn="ctr">
          <a:solidFill>
            <a:schemeClr val="accent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14) Future Developments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15) Evaluation and Documentation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17/06/relationships/model3d" Target="../media/model3d2.glb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9BDBA-6B22-4B45-B730-D7E069B44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610" y="-408140"/>
            <a:ext cx="8019506" cy="3919966"/>
          </a:xfrm>
        </p:spPr>
        <p:txBody>
          <a:bodyPr/>
          <a:lstStyle/>
          <a:p>
            <a:r>
              <a:rPr lang="en-IN" dirty="0"/>
              <a:t>Measure Energy Consumption</a:t>
            </a:r>
            <a:endParaRPr lang="en-IN" sz="54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1AD848-7EA6-4862-8D28-025DF5436076}"/>
              </a:ext>
            </a:extLst>
          </p:cNvPr>
          <p:cNvSpPr/>
          <p:nvPr/>
        </p:nvSpPr>
        <p:spPr>
          <a:xfrm>
            <a:off x="5499652" y="488573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NAME		:</a:t>
            </a:r>
            <a:r>
              <a:rPr lang="en-GB" b="1" dirty="0">
                <a:solidFill>
                  <a:srgbClr val="FF0000"/>
                </a:solidFill>
              </a:rPr>
              <a:t>     </a:t>
            </a:r>
            <a:r>
              <a:rPr lang="en-GB" b="1" dirty="0"/>
              <a:t>KONA BALAJI</a:t>
            </a:r>
          </a:p>
          <a:p>
            <a:r>
              <a:rPr lang="en-GB" b="1" dirty="0">
                <a:solidFill>
                  <a:schemeClr val="bg1"/>
                </a:solidFill>
              </a:rPr>
              <a:t>REG.NO  	:     </a:t>
            </a:r>
            <a:r>
              <a:rPr lang="en-GB" b="1" dirty="0"/>
              <a:t>212921104031</a:t>
            </a:r>
          </a:p>
          <a:p>
            <a:r>
              <a:rPr lang="en-GB" b="1" dirty="0">
                <a:solidFill>
                  <a:schemeClr val="bg1"/>
                </a:solidFill>
              </a:rPr>
              <a:t>DEPT/SEM	:     </a:t>
            </a:r>
            <a:r>
              <a:rPr lang="en-GB" b="1" dirty="0"/>
              <a:t>CSE/V</a:t>
            </a:r>
          </a:p>
          <a:p>
            <a:r>
              <a:rPr lang="en-GB" b="1" dirty="0">
                <a:solidFill>
                  <a:schemeClr val="bg1"/>
                </a:solidFill>
              </a:rPr>
              <a:t>COLLEGE	:     </a:t>
            </a:r>
            <a:r>
              <a:rPr lang="en-GB" b="1" dirty="0"/>
              <a:t>2129-SJCE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 descr="Email">
                <a:extLst>
                  <a:ext uri="{FF2B5EF4-FFF2-40B4-BE49-F238E27FC236}">
                    <a16:creationId xmlns:a16="http://schemas.microsoft.com/office/drawing/2014/main" id="{3B1223A5-E62E-4C85-8E5F-1223C53129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92295058"/>
                  </p:ext>
                </p:extLst>
              </p:nvPr>
            </p:nvGraphicFramePr>
            <p:xfrm>
              <a:off x="7917404" y="1517372"/>
              <a:ext cx="3042142" cy="296609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42142" cy="2966090"/>
                    </a:xfrm>
                    <a:prstGeom prst="rect">
                      <a:avLst/>
                    </a:prstGeom>
                  </am3d:spPr>
                  <am3d:camera>
                    <am3d:pos x="0" y="0" z="604373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243480" d="1000000"/>
                    <am3d:preTrans dx="1429321" dy="-13682864" dz="299478"/>
                    <am3d:scale>
                      <am3d:sx n="1000000" d="1000000"/>
                      <am3d:sy n="1000000" d="1000000"/>
                      <am3d:sz n="1000000" d="1000000"/>
                    </am3d:scale>
                    <am3d:rot ax="2128938" ay="1621806" az="107698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491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 descr="Email">
                <a:extLst>
                  <a:ext uri="{FF2B5EF4-FFF2-40B4-BE49-F238E27FC236}">
                    <a16:creationId xmlns:a16="http://schemas.microsoft.com/office/drawing/2014/main" id="{3B1223A5-E62E-4C85-8E5F-1223C53129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17404" y="1517372"/>
                <a:ext cx="3042142" cy="29660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" name="3D Model 6" descr="Magnifying Glass">
                <a:extLst>
                  <a:ext uri="{FF2B5EF4-FFF2-40B4-BE49-F238E27FC236}">
                    <a16:creationId xmlns:a16="http://schemas.microsoft.com/office/drawing/2014/main" id="{2DC5ADA9-E433-4947-BD0B-5F025271D22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713407"/>
                  </p:ext>
                </p:extLst>
              </p:nvPr>
            </p:nvGraphicFramePr>
            <p:xfrm>
              <a:off x="1556996" y="4224712"/>
              <a:ext cx="2341098" cy="186134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341098" cy="1861349"/>
                    </a:xfrm>
                    <a:prstGeom prst="rect">
                      <a:avLst/>
                    </a:prstGeom>
                  </am3d:spPr>
                  <am3d:camera>
                    <am3d:pos x="0" y="0" z="661145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0478" d="1000000"/>
                    <am3d:preTrans dx="3477914" dy="-15515201" dz="-2432555"/>
                    <am3d:scale>
                      <am3d:sx n="1000000" d="1000000"/>
                      <am3d:sy n="1000000" d="1000000"/>
                      <am3d:sz n="1000000" d="1000000"/>
                    </am3d:scale>
                    <am3d:rot ax="1073583" ay="505539" az="16251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235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" name="3D Model 6" descr="Magnifying Glass">
                <a:extLst>
                  <a:ext uri="{FF2B5EF4-FFF2-40B4-BE49-F238E27FC236}">
                    <a16:creationId xmlns:a16="http://schemas.microsoft.com/office/drawing/2014/main" id="{2DC5ADA9-E433-4947-BD0B-5F025271D2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56996" y="4224712"/>
                <a:ext cx="2341098" cy="18613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8882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1D181-40A0-4433-B46E-83C39EC31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849611" cy="1376082"/>
          </a:xfrm>
        </p:spPr>
        <p:txBody>
          <a:bodyPr/>
          <a:lstStyle/>
          <a:p>
            <a:r>
              <a:rPr lang="en-GB" dirty="0"/>
              <a:t>PROJECT TITLE: Innovation Project For Measure Energy Consumption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06A7B-8BA3-42A6-A465-4B33ECB4D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Creating an innovation project to measure energy consumption can be a valuable </a:t>
            </a:r>
            <a:r>
              <a:rPr lang="en-GB" dirty="0" err="1"/>
              <a:t>endeavor</a:t>
            </a:r>
            <a:r>
              <a:rPr lang="en-GB" dirty="0"/>
              <a:t>, helping individuals and organizations become more energy-efficient and reduce their environmental footprint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/>
              <a:t>Project Overview:</a:t>
            </a:r>
            <a:r>
              <a:rPr lang="en-GB" dirty="0"/>
              <a:t> The Smart Energy Monitoring and Conservation System (SEMCS) aims to develop an innovative solution to measure and manage energy consumption efficiently and sustainably.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91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BD7DC2-1343-40ED-B3DA-57589AD14D6B}"/>
              </a:ext>
            </a:extLst>
          </p:cNvPr>
          <p:cNvSpPr/>
          <p:nvPr/>
        </p:nvSpPr>
        <p:spPr>
          <a:xfrm>
            <a:off x="281245" y="275847"/>
            <a:ext cx="485902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800" b="1" dirty="0">
                <a:latin typeface="Rockwell" panose="02060603020205020403" pitchFamily="18" charset="0"/>
              </a:rPr>
              <a:t>Project Phases:</a:t>
            </a:r>
            <a:endParaRPr lang="en-IN" sz="4800" dirty="0">
              <a:latin typeface="Rockwell" panose="02060603020205020403" pitchFamily="18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393E669-C64D-4760-970C-E534156F06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0928784"/>
              </p:ext>
            </p:extLst>
          </p:nvPr>
        </p:nvGraphicFramePr>
        <p:xfrm>
          <a:off x="1276626" y="511457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D529592-973E-4940-986F-DA70D0E5B0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219693"/>
              </p:ext>
            </p:extLst>
          </p:nvPr>
        </p:nvGraphicFramePr>
        <p:xfrm>
          <a:off x="3719442" y="2189529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CCCBF92-EDD4-4D6E-B8EC-86AF8F7840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244419"/>
              </p:ext>
            </p:extLst>
          </p:nvPr>
        </p:nvGraphicFramePr>
        <p:xfrm>
          <a:off x="5543825" y="3973075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470357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A8D61AC-A7EC-4320-BD7E-B522BB95DB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5238621"/>
              </p:ext>
            </p:extLst>
          </p:nvPr>
        </p:nvGraphicFramePr>
        <p:xfrm>
          <a:off x="1051339" y="0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A3100D6-FA8A-43A2-B639-9F51D3D11E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1355166"/>
              </p:ext>
            </p:extLst>
          </p:nvPr>
        </p:nvGraphicFramePr>
        <p:xfrm>
          <a:off x="3123095" y="1867268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4939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FE01CE-C05D-48D3-914C-13D5C7D292CB}"/>
              </a:ext>
            </a:extLst>
          </p:cNvPr>
          <p:cNvSpPr/>
          <p:nvPr/>
        </p:nvSpPr>
        <p:spPr>
          <a:xfrm>
            <a:off x="430695" y="1789044"/>
            <a:ext cx="1133060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800" dirty="0"/>
              <a:t>Remember that an energy monitoring and conservation system like SEMCS can have a significant positive impact on both individuals and organizations. It can help reduce energy bills, lower carbon footprints, and contribute to a more sustainable future.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75680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174</TotalTime>
  <Words>206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Century Gothic</vt:lpstr>
      <vt:lpstr>Rockwell</vt:lpstr>
      <vt:lpstr>Wingdings</vt:lpstr>
      <vt:lpstr>Wingdings 3</vt:lpstr>
      <vt:lpstr>Ion</vt:lpstr>
      <vt:lpstr>Measure Energy Consumption</vt:lpstr>
      <vt:lpstr>PROJECT TITLE: Innovation Project For Measure Energy Consumption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ENERGY CONSUMPTION</dc:title>
  <dc:creator>Prince Thomas J</dc:creator>
  <cp:lastModifiedBy>Prince Thomas J</cp:lastModifiedBy>
  <cp:revision>14</cp:revision>
  <dcterms:created xsi:type="dcterms:W3CDTF">2023-10-08T12:53:54Z</dcterms:created>
  <dcterms:modified xsi:type="dcterms:W3CDTF">2023-10-11T14:50:23Z</dcterms:modified>
</cp:coreProperties>
</file>

<file path=docProps/thumbnail.jpeg>
</file>